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92" r:id="rId3"/>
    <p:sldId id="272" r:id="rId4"/>
    <p:sldId id="305" r:id="rId5"/>
    <p:sldId id="295" r:id="rId6"/>
    <p:sldId id="302" r:id="rId7"/>
    <p:sldId id="307" r:id="rId8"/>
    <p:sldId id="301" r:id="rId9"/>
    <p:sldId id="308" r:id="rId10"/>
    <p:sldId id="300" r:id="rId11"/>
    <p:sldId id="303" r:id="rId12"/>
    <p:sldId id="304" r:id="rId13"/>
    <p:sldId id="28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0884"/>
  </p:normalViewPr>
  <p:slideViewPr>
    <p:cSldViewPr snapToGrid="0" snapToObjects="1">
      <p:cViewPr varScale="1">
        <p:scale>
          <a:sx n="142" d="100"/>
          <a:sy n="142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1CD21-AC5A-B14D-82D4-195482C50C0C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81B2C-CF79-3C40-AB78-88CD7A26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81B2C-CF79-3C40-AB78-88CD7A26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1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368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r>
              <a:rPr lang="zh-CN" altLang="en-US" dirty="0"/>
              <a:t> </a:t>
            </a:r>
            <a:r>
              <a:rPr lang="en-US" altLang="zh-CN" dirty="0"/>
              <a:t>refactor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4452"/>
            <a:ext cx="12192000" cy="725727"/>
          </a:xfrm>
        </p:spPr>
        <p:txBody>
          <a:bodyPr>
            <a:noAutofit/>
          </a:bodyPr>
          <a:lstStyle/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Weiwei He (</a:t>
            </a:r>
            <a:r>
              <a:rPr lang="en-US" altLang="zh-CN" sz="2000" b="1" i="1" dirty="0" err="1">
                <a:solidFill>
                  <a:srgbClr val="002060"/>
                </a:solidFill>
              </a:rPr>
              <a:t>github:heww</a:t>
            </a:r>
            <a:r>
              <a:rPr lang="en-US" altLang="zh-CN" sz="2000" b="1" i="1" dirty="0">
                <a:solidFill>
                  <a:srgbClr val="002060"/>
                </a:solidFill>
              </a:rPr>
              <a:t>)</a:t>
            </a:r>
          </a:p>
          <a:p>
            <a:pPr marL="6350" indent="0" algn="ctr">
              <a:buNone/>
            </a:pPr>
            <a:r>
              <a:rPr lang="en-US" altLang="zh-CN" sz="2000" b="1" i="1" dirty="0">
                <a:solidFill>
                  <a:srgbClr val="002060"/>
                </a:solidFill>
              </a:rPr>
              <a:t>Harbor</a:t>
            </a:r>
            <a:r>
              <a:rPr lang="zh-CN" altLang="en-US" sz="2000" b="1" i="1" dirty="0">
                <a:solidFill>
                  <a:srgbClr val="002060"/>
                </a:solidFill>
              </a:rPr>
              <a:t> </a:t>
            </a:r>
            <a:r>
              <a:rPr lang="en-US" altLang="zh-CN" sz="2000" b="1" i="1" dirty="0">
                <a:solidFill>
                  <a:srgbClr val="002060"/>
                </a:solidFill>
              </a:rPr>
              <a:t>team member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F31A-1E38-9746-B406-6C982B90C09A}"/>
              </a:ext>
            </a:extLst>
          </p:cNvPr>
          <p:cNvSpPr txBox="1"/>
          <p:nvPr/>
        </p:nvSpPr>
        <p:spPr>
          <a:xfrm>
            <a:off x="-114446" y="606535"/>
            <a:ext cx="1230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AD1-A7ED-3647-AD15-98274553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5572-76A2-984F-A231-BFBF1DEE0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519E68-3B0E-C94E-BA45-419E21612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</p:spPr>
        <p:txBody>
          <a:bodyPr/>
          <a:lstStyle/>
          <a:p>
            <a:r>
              <a:rPr lang="en-US" sz="2400" dirty="0"/>
              <a:t>System level CVE whitelist (Daniel Jiang)</a:t>
            </a:r>
          </a:p>
          <a:p>
            <a:r>
              <a:rPr lang="en-US" sz="2400" dirty="0"/>
              <a:t>External syslog driver (Qian Deng)</a:t>
            </a:r>
          </a:p>
          <a:p>
            <a:r>
              <a:rPr lang="en-US" sz="2400" dirty="0"/>
              <a:t>Webhook progress (</a:t>
            </a:r>
            <a:r>
              <a:rPr lang="en-US" sz="2400" dirty="0" err="1"/>
              <a:t>Mingming</a:t>
            </a:r>
            <a:r>
              <a:rPr lang="en-US" sz="2400" dirty="0"/>
              <a:t> Pei)</a:t>
            </a:r>
          </a:p>
        </p:txBody>
      </p:sp>
    </p:spTree>
    <p:extLst>
      <p:ext uri="{BB962C8B-B14F-4D97-AF65-F5344CB8AC3E}">
        <p14:creationId xmlns:p14="http://schemas.microsoft.com/office/powerpoint/2010/main" val="963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AD1-A7ED-3647-AD15-98274553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5572-76A2-984F-A231-BFBF1DEE0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519E68-3B0E-C94E-BA45-419E21612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User case sharing from qihoo360 in Chinese (Frank Kong)</a:t>
            </a:r>
          </a:p>
        </p:txBody>
      </p:sp>
    </p:spTree>
    <p:extLst>
      <p:ext uri="{BB962C8B-B14F-4D97-AF65-F5344CB8AC3E}">
        <p14:creationId xmlns:p14="http://schemas.microsoft.com/office/powerpoint/2010/main" val="104784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10" y="1395344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V1.9 feature and story progress (5 minutes)</a:t>
            </a:r>
          </a:p>
          <a:p>
            <a:r>
              <a:rPr lang="en-US" altLang="zh-CN" sz="2400" dirty="0"/>
              <a:t>Community update (10 minutes)</a:t>
            </a:r>
          </a:p>
          <a:p>
            <a:r>
              <a:rPr lang="en-US" altLang="zh-CN" sz="2400" dirty="0"/>
              <a:t>Feature demo</a:t>
            </a:r>
          </a:p>
          <a:p>
            <a:pPr lvl="1"/>
            <a:r>
              <a:rPr lang="en-US" sz="2000" dirty="0"/>
              <a:t>System level CVE whitelist - Daniel Jiang (5 minutes)</a:t>
            </a:r>
          </a:p>
          <a:p>
            <a:pPr lvl="1"/>
            <a:r>
              <a:rPr lang="en-US" sz="2000" dirty="0"/>
              <a:t>External syslog driver - Qian Deng (5 minutes)</a:t>
            </a:r>
          </a:p>
          <a:p>
            <a:pPr lvl="1"/>
            <a:r>
              <a:rPr lang="en-US" sz="2000" dirty="0"/>
              <a:t>Webhook progress - </a:t>
            </a:r>
            <a:r>
              <a:rPr lang="en-US" sz="2000" dirty="0" err="1"/>
              <a:t>Mingming</a:t>
            </a:r>
            <a:r>
              <a:rPr lang="en-US" sz="2000" dirty="0"/>
              <a:t> Pei (5 minutes)</a:t>
            </a:r>
            <a:endParaRPr lang="en-US" altLang="zh-CN" sz="2000" dirty="0"/>
          </a:p>
          <a:p>
            <a:r>
              <a:rPr lang="en-US" altLang="zh-CN" sz="2400" dirty="0"/>
              <a:t>User case sharing from qihoo360 (Frank Kong) (10 minutes)</a:t>
            </a:r>
          </a:p>
          <a:p>
            <a:r>
              <a:rPr lang="en-US" altLang="zh-CN" sz="2400" dirty="0"/>
              <a:t>Free talk: any community/project topics discussions (3 minutes)</a:t>
            </a:r>
          </a:p>
          <a:p>
            <a:pPr marL="6350" indent="0">
              <a:buNone/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V1.9 feature and story progress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3E3DD5-EA07-0645-91FA-D9178617A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55393"/>
              </p:ext>
            </p:extLst>
          </p:nvPr>
        </p:nvGraphicFramePr>
        <p:xfrm>
          <a:off x="532136" y="1524052"/>
          <a:ext cx="8128000" cy="42911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7106">
                  <a:extLst>
                    <a:ext uri="{9D8B030D-6E8A-4147-A177-3AD203B41FA5}">
                      <a16:colId xmlns:a16="http://schemas.microsoft.com/office/drawing/2014/main" val="1216963283"/>
                    </a:ext>
                  </a:extLst>
                </a:gridCol>
                <a:gridCol w="4090894">
                  <a:extLst>
                    <a:ext uri="{9D8B030D-6E8A-4147-A177-3AD203B41FA5}">
                      <a16:colId xmlns:a16="http://schemas.microsoft.com/office/drawing/2014/main" val="213513214"/>
                    </a:ext>
                  </a:extLst>
                </a:gridCol>
              </a:tblGrid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Feature and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481994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Quota per project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20850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Tag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Proposal ready and begin to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21823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Replication improvement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ECR, GCR, 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zure ACR</a:t>
                      </a:r>
                      <a:r>
                        <a:rPr lang="en-US" dirty="0"/>
                        <a:t> adapters support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Replication by label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added back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49808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Webhook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Mingming</a:t>
                      </a:r>
                      <a:r>
                        <a:rPr lang="en-US" dirty="0"/>
                        <a:t> Pei will share the progress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66964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/>
                        <a:t>Whitelist in CVE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CVE whitelist ready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69760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dirty="0" err="1"/>
                        <a:t>sysLog</a:t>
                      </a:r>
                      <a:r>
                        <a:rPr lang="en-US" dirty="0"/>
                        <a:t> endpoint for log 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 in next 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12708"/>
                  </a:ext>
                </a:extLst>
              </a:tr>
              <a:tr h="506905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Performance/scalability improvement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 for performance test stage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26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 in KubeCon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619480"/>
            <a:ext cx="11928804" cy="4667020"/>
          </a:xfrm>
        </p:spPr>
        <p:txBody>
          <a:bodyPr/>
          <a:lstStyle/>
          <a:p>
            <a:r>
              <a:rPr lang="en-US" altLang="zh-CN" sz="2800" dirty="0"/>
              <a:t>KubeCon</a:t>
            </a:r>
            <a:r>
              <a:rPr lang="zh-CN" altLang="en-US" sz="2800" dirty="0"/>
              <a:t> </a:t>
            </a:r>
            <a:r>
              <a:rPr lang="en-US" altLang="zh-CN" sz="2800" dirty="0"/>
              <a:t>China</a:t>
            </a:r>
            <a:r>
              <a:rPr lang="zh-CN" altLang="en-US" sz="2800" dirty="0"/>
              <a:t>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Shanghai</a:t>
            </a:r>
            <a:r>
              <a:rPr lang="zh-CN" altLang="en-US" sz="2800" dirty="0"/>
              <a:t> </a:t>
            </a:r>
            <a:r>
              <a:rPr lang="en-US" altLang="zh-CN" sz="2800" b="1" dirty="0"/>
              <a:t>June 24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–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Jun 26</a:t>
            </a:r>
          </a:p>
          <a:p>
            <a:pPr lvl="1"/>
            <a:r>
              <a:rPr lang="en-US" altLang="zh-CN" sz="2400" dirty="0"/>
              <a:t>Harbor maintainer gathering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community</a:t>
            </a:r>
            <a:r>
              <a:rPr lang="zh-CN" altLang="en-US" sz="2400" dirty="0"/>
              <a:t> </a:t>
            </a:r>
            <a:r>
              <a:rPr lang="en-US" altLang="zh-CN" sz="2400" dirty="0"/>
              <a:t>event</a:t>
            </a:r>
            <a:r>
              <a:rPr lang="zh-CN" altLang="en-US" sz="2400" dirty="0"/>
              <a:t> </a:t>
            </a:r>
            <a:r>
              <a:rPr lang="en-US" altLang="zh-CN" sz="2400" dirty="0"/>
              <a:t>with other CNCF projects( Dragonfly, </a:t>
            </a:r>
            <a:r>
              <a:rPr lang="en-US" altLang="zh-CN" sz="2400" dirty="0" err="1"/>
              <a:t>TiKV</a:t>
            </a:r>
            <a:r>
              <a:rPr lang="en-US" altLang="zh-CN" sz="2400" dirty="0"/>
              <a:t> )</a:t>
            </a:r>
          </a:p>
          <a:p>
            <a:pPr lvl="1"/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session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Steven Zou &amp;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Wenkai</a:t>
            </a:r>
            <a:r>
              <a:rPr lang="en-US" altLang="zh-CN" sz="2400" dirty="0"/>
              <a:t> Yin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lvl="1"/>
            <a:r>
              <a:rPr lang="en-US" altLang="zh-CN" sz="2400" dirty="0"/>
              <a:t>Harbor maintainers met users at the booth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8C76-963D-074D-803B-DBAA81CE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39" y="46728"/>
            <a:ext cx="11360700" cy="1021035"/>
          </a:xfrm>
        </p:spPr>
        <p:txBody>
          <a:bodyPr/>
          <a:lstStyle/>
          <a:p>
            <a:r>
              <a:rPr lang="en-US" sz="3200" dirty="0"/>
              <a:t>Harbor Community Event -</a:t>
            </a:r>
            <a:br>
              <a:rPr lang="en-US" sz="3200" dirty="0"/>
            </a:br>
            <a:r>
              <a:rPr lang="en-US" sz="3200" dirty="0"/>
              <a:t>Chinese-Originated CNCF Project Community Reception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0C20-F7C2-A049-8AE8-C8A59421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75" y="1908742"/>
            <a:ext cx="5671547" cy="3903307"/>
          </a:xfrm>
        </p:spPr>
        <p:txBody>
          <a:bodyPr/>
          <a:lstStyle/>
          <a:p>
            <a:pPr>
              <a:buSzPct val="88000"/>
            </a:pPr>
            <a:r>
              <a:rPr lang="en-US" sz="2400" dirty="0"/>
              <a:t>Maintainer gave project update</a:t>
            </a:r>
          </a:p>
          <a:p>
            <a:pPr>
              <a:buSzPct val="88000"/>
            </a:pPr>
            <a:endParaRPr lang="en-US" sz="2400" dirty="0"/>
          </a:p>
          <a:p>
            <a:pPr>
              <a:buSzPct val="88000"/>
            </a:pPr>
            <a:r>
              <a:rPr lang="en-US" sz="2400" dirty="0"/>
              <a:t>Users shared Harbor experience</a:t>
            </a:r>
          </a:p>
          <a:p>
            <a:pPr>
              <a:buSzPct val="88000"/>
            </a:pPr>
            <a:endParaRPr lang="en-US" sz="2400" dirty="0"/>
          </a:p>
          <a:p>
            <a:pPr>
              <a:buSzPct val="88000"/>
            </a:pPr>
            <a:r>
              <a:rPr lang="en-US" sz="2400" dirty="0"/>
              <a:t>Kicked off by Dan Kohn, Alan Ren and Xiang Li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4296-0900-9448-8DEE-D83A3C9F1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图片 2" descr="图片包含 地板, 室内, 墙壁, 监视器&#10;&#10;描述已自动生成">
            <a:extLst>
              <a:ext uri="{FF2B5EF4-FFF2-40B4-BE49-F238E27FC236}">
                <a16:creationId xmlns:a16="http://schemas.microsoft.com/office/drawing/2014/main" id="{ACE40FFF-A87A-C44D-AE04-E43589524D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42" y="1634392"/>
            <a:ext cx="2491336" cy="193897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图片 1" descr="图片包含 室内, 墙壁, 天花板, 地板&#10;&#10;描述已自动生成">
            <a:extLst>
              <a:ext uri="{FF2B5EF4-FFF2-40B4-BE49-F238E27FC236}">
                <a16:creationId xmlns:a16="http://schemas.microsoft.com/office/drawing/2014/main" id="{B22E9AA6-0D4D-4B4C-9548-92AEA2770E7C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06" y="1606480"/>
            <a:ext cx="2387442" cy="193897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586078-96A1-DE42-8593-B48BE39C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965" y="4195679"/>
            <a:ext cx="2542313" cy="203114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3" name="Picture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D10807F9-8816-EB47-BE11-CCC2A53DC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306" y="4194996"/>
            <a:ext cx="2387442" cy="203114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3C6266-B94B-7649-AEF8-F4026983328E}"/>
              </a:ext>
            </a:extLst>
          </p:cNvPr>
          <p:cNvSpPr txBox="1"/>
          <p:nvPr/>
        </p:nvSpPr>
        <p:spPr>
          <a:xfrm>
            <a:off x="9335306" y="6282540"/>
            <a:ext cx="238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Henry Zhang, </a:t>
            </a:r>
          </a:p>
          <a:p>
            <a:pPr algn="ctr"/>
            <a:r>
              <a:rPr lang="en-US" sz="1400" dirty="0"/>
              <a:t>Founder of Project Harbor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CE3C2-D987-C14D-A070-91365D36BD4E}"/>
              </a:ext>
            </a:extLst>
          </p:cNvPr>
          <p:cNvSpPr txBox="1"/>
          <p:nvPr/>
        </p:nvSpPr>
        <p:spPr>
          <a:xfrm>
            <a:off x="6472942" y="6282074"/>
            <a:ext cx="258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Xiang Li, </a:t>
            </a:r>
          </a:p>
          <a:p>
            <a:pPr algn="ctr"/>
            <a:r>
              <a:rPr lang="en-US" sz="1400" dirty="0"/>
              <a:t>CNCF TOC member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11DA8-E465-1848-B91D-6FECD5042266}"/>
              </a:ext>
            </a:extLst>
          </p:cNvPr>
          <p:cNvSpPr txBox="1"/>
          <p:nvPr/>
        </p:nvSpPr>
        <p:spPr>
          <a:xfrm>
            <a:off x="6376903" y="3598786"/>
            <a:ext cx="258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Dan Kohn, </a:t>
            </a:r>
          </a:p>
          <a:p>
            <a:pPr algn="ctr"/>
            <a:r>
              <a:rPr lang="en-US" sz="1400" dirty="0"/>
              <a:t>CNCF Executive Director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AE8E9-DE3D-AA43-BECF-0C1B85EC317A}"/>
              </a:ext>
            </a:extLst>
          </p:cNvPr>
          <p:cNvSpPr txBox="1"/>
          <p:nvPr/>
        </p:nvSpPr>
        <p:spPr>
          <a:xfrm>
            <a:off x="9282251" y="3580795"/>
            <a:ext cx="258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Alan Ren,</a:t>
            </a:r>
          </a:p>
          <a:p>
            <a:pPr algn="ctr"/>
            <a:r>
              <a:rPr lang="en-US" sz="1400" dirty="0"/>
              <a:t>GM of VMware R&amp;D China</a:t>
            </a:r>
          </a:p>
        </p:txBody>
      </p:sp>
    </p:spTree>
    <p:extLst>
      <p:ext uri="{BB962C8B-B14F-4D97-AF65-F5344CB8AC3E}">
        <p14:creationId xmlns:p14="http://schemas.microsoft.com/office/powerpoint/2010/main" val="193626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8C76-963D-074D-803B-DBAA81CE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Community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A0C20-F7C2-A049-8AE8-C8A59421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809" y="2045139"/>
            <a:ext cx="4614001" cy="1419232"/>
          </a:xfrm>
        </p:spPr>
        <p:txBody>
          <a:bodyPr/>
          <a:lstStyle/>
          <a:p>
            <a:r>
              <a:rPr lang="en-US" sz="2400" dirty="0"/>
              <a:t>Maintainer sharing at the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4296-0900-9448-8DEE-D83A3C9F1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EF0D-8063-5146-954F-9F5A56C2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76" y="4164525"/>
            <a:ext cx="2809961" cy="22450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44FDD-A4EE-9D48-8B04-071345D1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94" y="4164525"/>
            <a:ext cx="2933681" cy="22450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76479-4BDD-F947-9B68-ECAF4A1B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75" y="1405897"/>
            <a:ext cx="2809962" cy="22450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8B98F-8A86-A04D-9178-3B927059C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315" y="1403535"/>
            <a:ext cx="2919565" cy="224502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5938E-96E3-264B-9DD4-A734E0408CDC}"/>
              </a:ext>
            </a:extLst>
          </p:cNvPr>
          <p:cNvSpPr txBox="1"/>
          <p:nvPr/>
        </p:nvSpPr>
        <p:spPr>
          <a:xfrm>
            <a:off x="5624410" y="3690871"/>
            <a:ext cx="258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Steven Zou, VMware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9D23A-1269-EE4D-AA74-09E439D8D254}"/>
              </a:ext>
            </a:extLst>
          </p:cNvPr>
          <p:cNvSpPr txBox="1"/>
          <p:nvPr/>
        </p:nvSpPr>
        <p:spPr>
          <a:xfrm>
            <a:off x="8720175" y="3706549"/>
            <a:ext cx="258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 Chen, </a:t>
            </a:r>
            <a:r>
              <a:rPr lang="en-US" sz="1400" dirty="0" err="1"/>
              <a:t>CaiCloud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B258E-7B13-9A41-8E82-055D26B4266B}"/>
              </a:ext>
            </a:extLst>
          </p:cNvPr>
          <p:cNvSpPr txBox="1"/>
          <p:nvPr/>
        </p:nvSpPr>
        <p:spPr>
          <a:xfrm>
            <a:off x="5458315" y="6430471"/>
            <a:ext cx="258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Mingming</a:t>
            </a:r>
            <a:r>
              <a:rPr lang="en-US" sz="1400" dirty="0"/>
              <a:t> Pei, </a:t>
            </a:r>
            <a:r>
              <a:rPr lang="en-US" sz="1400" dirty="0" err="1"/>
              <a:t>Netease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DD60C-CEE8-8F46-85CF-28B43B9CD808}"/>
              </a:ext>
            </a:extLst>
          </p:cNvPr>
          <p:cNvSpPr txBox="1"/>
          <p:nvPr/>
        </p:nvSpPr>
        <p:spPr>
          <a:xfrm>
            <a:off x="8720175" y="6478483"/>
            <a:ext cx="258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Frank Kong, Qihoo 360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F6D8A2-7B84-4749-8607-18A18370F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89" y="3921050"/>
            <a:ext cx="3909384" cy="248850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136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AD1-A7ED-3647-AD15-98274553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session @ KubeCon Shanghai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5572-76A2-984F-A231-BFBF1DEE0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393;p27">
            <a:extLst>
              <a:ext uri="{FF2B5EF4-FFF2-40B4-BE49-F238E27FC236}">
                <a16:creationId xmlns:a16="http://schemas.microsoft.com/office/drawing/2014/main" id="{75C4F2F1-F63F-5F43-942D-4B54B21A2209}"/>
              </a:ext>
            </a:extLst>
          </p:cNvPr>
          <p:cNvSpPr txBox="1"/>
          <p:nvPr/>
        </p:nvSpPr>
        <p:spPr>
          <a:xfrm>
            <a:off x="395416" y="1853514"/>
            <a:ext cx="7773018" cy="9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Delivered by maintainer Steven Zou and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Wenkai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Yin</a:t>
            </a: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15722">
              <a:lnSpc>
                <a:spcPct val="90000"/>
              </a:lnSpc>
              <a:spcBef>
                <a:spcPts val="1200"/>
              </a:spcBef>
              <a:buClr>
                <a:srgbClr val="A8A8AB"/>
              </a:buClr>
              <a:buSzPts val="3000"/>
              <a:buFont typeface="Arial"/>
              <a:buChar char="•"/>
            </a:pP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B669A-EFF3-224C-96AA-23EC585A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25" y="3029073"/>
            <a:ext cx="4810522" cy="307816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AC690-6802-344F-8D9E-EB7A56AE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75" y="3009176"/>
            <a:ext cx="4706667" cy="309805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94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29F3-0234-2F43-8849-A42DF0C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the Booth, </a:t>
            </a:r>
            <a:r>
              <a:rPr lang="en-US" dirty="0"/>
              <a:t>KubeCon Shanghai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E4693-F0CB-1A47-8AE7-9209916FB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6" y="1359243"/>
            <a:ext cx="10573670" cy="1618410"/>
          </a:xfrm>
        </p:spPr>
        <p:txBody>
          <a:bodyPr/>
          <a:lstStyle/>
          <a:p>
            <a:r>
              <a:rPr lang="en-US" sz="2400" dirty="0"/>
              <a:t>Met </a:t>
            </a:r>
            <a:r>
              <a:rPr lang="en-US" altLang="zh-CN" sz="2400" dirty="0"/>
              <a:t>100+</a:t>
            </a:r>
            <a:r>
              <a:rPr lang="zh-CN" altLang="en-US" sz="2400" dirty="0"/>
              <a:t> </a:t>
            </a:r>
            <a:r>
              <a:rPr lang="en-US" sz="2400" dirty="0"/>
              <a:t>users at the booth</a:t>
            </a:r>
          </a:p>
          <a:p>
            <a:r>
              <a:rPr lang="en-US" sz="2400" dirty="0"/>
              <a:t>Thanks for all the great feedback</a:t>
            </a:r>
          </a:p>
          <a:p>
            <a:r>
              <a:rPr lang="en-US" sz="2400" dirty="0"/>
              <a:t>Discussed collaboration in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2B3CC-1BB0-7C41-898A-810B00CC8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47293-CE7B-9447-A1D9-75F0B1D8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38" y="3138616"/>
            <a:ext cx="4935671" cy="338888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8AD28-249E-1B4A-9C33-E573EE3F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5" y="3138616"/>
            <a:ext cx="4693986" cy="338888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91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74BB-63DE-B149-A1F4-A37DE18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Upcoming</a:t>
            </a:r>
            <a:r>
              <a:rPr lang="zh-CN" altLang="en-US" sz="3600" dirty="0"/>
              <a:t> </a:t>
            </a:r>
            <a:r>
              <a:rPr lang="en-US" altLang="zh-CN" sz="3600" dirty="0"/>
              <a:t>community</a:t>
            </a:r>
            <a:r>
              <a:rPr lang="zh-CN" altLang="en-US" sz="3600" dirty="0"/>
              <a:t> </a:t>
            </a:r>
            <a:r>
              <a:rPr lang="en-US" altLang="zh-CN" sz="3600" dirty="0"/>
              <a:t>events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8657-726F-CF46-8352-44087BB1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940011"/>
            <a:ext cx="10437755" cy="3781168"/>
          </a:xfrm>
        </p:spPr>
        <p:txBody>
          <a:bodyPr/>
          <a:lstStyle/>
          <a:p>
            <a:r>
              <a:rPr lang="en-US" altLang="zh-CN" sz="2800" dirty="0"/>
              <a:t>KubeCon San Diego CFP by July 12</a:t>
            </a:r>
          </a:p>
          <a:p>
            <a:pPr lvl="1"/>
            <a:r>
              <a:rPr lang="en-US" altLang="zh-CN" sz="2400" dirty="0"/>
              <a:t>Welcome to share any Harbor use cases in KubeCon</a:t>
            </a:r>
          </a:p>
          <a:p>
            <a:pPr lvl="1"/>
            <a:r>
              <a:rPr lang="en-US" altLang="zh-CN" sz="2400" dirty="0"/>
              <a:t>Talk to us if you have any topic ideas</a:t>
            </a:r>
          </a:p>
          <a:p>
            <a:r>
              <a:rPr lang="en-US" altLang="zh-CN" sz="2800" dirty="0"/>
              <a:t>Planning for offline meetups in a few cities in China</a:t>
            </a:r>
          </a:p>
          <a:p>
            <a:pPr lvl="1"/>
            <a:r>
              <a:rPr lang="en-US" altLang="zh-CN" sz="2400" dirty="0"/>
              <a:t>Requested by many Harbor users</a:t>
            </a:r>
          </a:p>
          <a:p>
            <a:pPr lvl="1"/>
            <a:r>
              <a:rPr lang="en-US" altLang="zh-CN" sz="2400" dirty="0"/>
              <a:t>Meetup venues can be sponsored</a:t>
            </a:r>
          </a:p>
          <a:p>
            <a:pPr lvl="1"/>
            <a:r>
              <a:rPr lang="en-US" altLang="zh-CN" sz="2400" dirty="0"/>
              <a:t>Let us know your cities and we can plan for it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32A7F-36A9-494D-87C6-FD7120459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0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507</Words>
  <Application>Microsoft Macintosh PowerPoint</Application>
  <PresentationFormat>Widescreen</PresentationFormat>
  <Paragraphs>100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harbor master</vt:lpstr>
      <vt:lpstr>Release V1.8 – Prepare script refactor</vt:lpstr>
      <vt:lpstr>Agenda</vt:lpstr>
      <vt:lpstr>V1.9 feature and story progress</vt:lpstr>
      <vt:lpstr>Harbor in KubeCon Shanghai</vt:lpstr>
      <vt:lpstr>Harbor Community Event - Chinese-Originated CNCF Project Community Reception </vt:lpstr>
      <vt:lpstr>Harbor Community Event</vt:lpstr>
      <vt:lpstr>Harbor session @ KubeCon Shanghai</vt:lpstr>
      <vt:lpstr>Harbor @ the Booth, KubeCon Shanghai</vt:lpstr>
      <vt:lpstr>Upcoming community events</vt:lpstr>
      <vt:lpstr>Feature Demo</vt:lpstr>
      <vt:lpstr>User case sharing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Weiwei He</cp:lastModifiedBy>
  <cp:revision>258</cp:revision>
  <dcterms:created xsi:type="dcterms:W3CDTF">2019-01-23T10:02:33Z</dcterms:created>
  <dcterms:modified xsi:type="dcterms:W3CDTF">2019-07-03T11:59:57Z</dcterms:modified>
</cp:coreProperties>
</file>